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0" autoAdjust="0"/>
    <p:restoredTop sz="94595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Построение проекта выхода из затруднений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Постановка целей учебной деятельности  и на этой основе – выбор способа и средств их реализации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Учащимся необходимо: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Сформулировать конкретную цель своих будущих учебных действий, устраняющих причину возникшего затруднения</a:t>
            </a:r>
          </a:p>
          <a:p>
            <a:r>
              <a:rPr lang="ru-RU" dirty="0" smtClean="0"/>
              <a:t>Предложить и согласовать тему урока</a:t>
            </a:r>
          </a:p>
          <a:p>
            <a:r>
              <a:rPr lang="ru-RU" dirty="0" smtClean="0"/>
              <a:t>Выбрать способ построения нового знания (как?)</a:t>
            </a:r>
          </a:p>
          <a:p>
            <a:r>
              <a:rPr lang="ru-RU" dirty="0" smtClean="0"/>
              <a:t>Выбрать средства для построения нового знания (с помощью чего?)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r>
              <a:rPr lang="ru-RU" dirty="0" smtClean="0"/>
              <a:t>риемы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«Яркое пятно»</a:t>
            </a:r>
          </a:p>
          <a:p>
            <a:r>
              <a:rPr lang="ru-RU" dirty="0" smtClean="0"/>
              <a:t>«Разрешение парадоксов»</a:t>
            </a:r>
          </a:p>
          <a:p>
            <a:r>
              <a:rPr lang="ru-RU" dirty="0" smtClean="0"/>
              <a:t>«Помощники»</a:t>
            </a:r>
          </a:p>
          <a:p>
            <a:r>
              <a:rPr lang="ru-RU" dirty="0" smtClean="0"/>
              <a:t>«Тема в виде проблемного вопроса»</a:t>
            </a:r>
          </a:p>
          <a:p>
            <a:r>
              <a:rPr lang="ru-RU" dirty="0" smtClean="0"/>
              <a:t>«Отгадай ребус, загадку, шараду…»</a:t>
            </a:r>
          </a:p>
          <a:p>
            <a:r>
              <a:rPr lang="ru-RU" dirty="0" smtClean="0"/>
              <a:t>«Проблемная ситуация»</a:t>
            </a:r>
          </a:p>
          <a:p>
            <a:r>
              <a:rPr lang="ru-RU" dirty="0" smtClean="0"/>
              <a:t>«Подводящий диалог»</a:t>
            </a:r>
          </a:p>
          <a:p>
            <a:r>
              <a:rPr lang="ru-RU" dirty="0" smtClean="0"/>
              <a:t>«Работа над понятием»</a:t>
            </a:r>
          </a:p>
          <a:p>
            <a:r>
              <a:rPr lang="ru-RU" dirty="0" smtClean="0"/>
              <a:t>«Группировка»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Универсальные учебные действия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Личностные</a:t>
            </a:r>
          </a:p>
          <a:p>
            <a:r>
              <a:rPr lang="ru-RU" dirty="0" smtClean="0"/>
              <a:t>Коммуникативные</a:t>
            </a:r>
          </a:p>
          <a:p>
            <a:r>
              <a:rPr lang="ru-RU" dirty="0" smtClean="0"/>
              <a:t>Регулятивные</a:t>
            </a:r>
          </a:p>
          <a:p>
            <a:r>
              <a:rPr lang="ru-RU" dirty="0" smtClean="0"/>
              <a:t>Познавательные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113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Построение проекта выхода из затруднений</vt:lpstr>
      <vt:lpstr>Слайд 2</vt:lpstr>
      <vt:lpstr>Учащимся необходимо:</vt:lpstr>
      <vt:lpstr>Приемы</vt:lpstr>
      <vt:lpstr>Универсальные учебные действия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Построение проекта выхода из затруднений</dc:title>
  <dc:creator>Пользователь</dc:creator>
  <cp:lastModifiedBy>Пользователь</cp:lastModifiedBy>
  <cp:revision>4</cp:revision>
  <dcterms:created xsi:type="dcterms:W3CDTF">2017-03-27T15:56:09Z</dcterms:created>
  <dcterms:modified xsi:type="dcterms:W3CDTF">2017-03-27T17:07:30Z</dcterms:modified>
</cp:coreProperties>
</file>